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799" y="508000"/>
            <a:ext cx="8588203" cy="3022600"/>
          </a:xfrm>
        </p:spPr>
        <p:txBody>
          <a:bodyPr>
            <a:normAutofit/>
          </a:bodyPr>
          <a:lstStyle/>
          <a:p>
            <a:r>
              <a:rPr lang="ru-RU" dirty="0" smtClean="0"/>
              <a:t>Визитная карточка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677333" y="4013200"/>
            <a:ext cx="8596669" cy="514248"/>
          </a:xfrm>
        </p:spPr>
        <p:txBody>
          <a:bodyPr/>
          <a:lstStyle/>
          <a:p>
            <a:r>
              <a:rPr lang="ru-RU" dirty="0"/>
              <a:t>педагог –психолог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Одерова Наталья </a:t>
            </a:r>
            <a:r>
              <a:rPr lang="ru-RU" dirty="0" smtClean="0"/>
              <a:t>Валерьевна</a:t>
            </a:r>
          </a:p>
          <a:p>
            <a:r>
              <a:rPr lang="ru-RU" dirty="0" smtClean="0"/>
              <a:t>МБДОУ – детский сад компенсирующего вида </a:t>
            </a:r>
            <a:r>
              <a:rPr lang="ru-RU" dirty="0"/>
              <a:t>№</a:t>
            </a:r>
            <a:r>
              <a:rPr lang="ru-RU" dirty="0" smtClean="0"/>
              <a:t>356</a:t>
            </a:r>
          </a:p>
          <a:p>
            <a:r>
              <a:rPr lang="ru-RU" dirty="0" smtClean="0"/>
              <a:t>Первая квалификационная категория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387" y="1407245"/>
            <a:ext cx="2233614" cy="334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41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67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Сведения о себе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Разрешите представиться: меня зовут </a:t>
            </a:r>
            <a:r>
              <a:rPr lang="ru-RU" dirty="0" smtClean="0"/>
              <a:t>– </a:t>
            </a:r>
            <a:r>
              <a:rPr lang="ru-RU" dirty="0" err="1" smtClean="0"/>
              <a:t>Одерова</a:t>
            </a:r>
            <a:r>
              <a:rPr lang="ru-RU" dirty="0" smtClean="0"/>
              <a:t> </a:t>
            </a:r>
            <a:r>
              <a:rPr lang="ru-RU" dirty="0"/>
              <a:t>Наталья </a:t>
            </a:r>
            <a:r>
              <a:rPr lang="ru-RU" dirty="0" smtClean="0"/>
              <a:t>Валерьевна. </a:t>
            </a:r>
            <a:r>
              <a:rPr lang="ru-RU" dirty="0"/>
              <a:t>Я работаю педагогом-психологом в </a:t>
            </a:r>
            <a:r>
              <a:rPr lang="ru-RU" dirty="0" smtClean="0"/>
              <a:t>МБДОУ – детский сад компенсирующего вида </a:t>
            </a:r>
            <a:r>
              <a:rPr lang="ru-RU" dirty="0"/>
              <a:t>№</a:t>
            </a:r>
            <a:r>
              <a:rPr lang="ru-RU" dirty="0" smtClean="0"/>
              <a:t>356 (детский сад для детей с тяжёлыми нарушениями речи). </a:t>
            </a:r>
          </a:p>
          <a:p>
            <a:r>
              <a:rPr lang="ru-RU" dirty="0" smtClean="0"/>
              <a:t>Образование: высшее.</a:t>
            </a:r>
          </a:p>
          <a:p>
            <a:r>
              <a:rPr lang="ru-RU" dirty="0" smtClean="0"/>
              <a:t>Стаж </a:t>
            </a:r>
            <a:r>
              <a:rPr lang="ru-RU" dirty="0"/>
              <a:t>педагогической работы по </a:t>
            </a:r>
            <a:r>
              <a:rPr lang="ru-RU" dirty="0" smtClean="0"/>
              <a:t>специальности: 11лет.</a:t>
            </a:r>
          </a:p>
          <a:p>
            <a:r>
              <a:rPr lang="ru-RU" dirty="0" smtClean="0"/>
              <a:t>Имею </a:t>
            </a:r>
            <a:r>
              <a:rPr lang="ru-RU" dirty="0"/>
              <a:t>следующие награды : грамоты, благодарственное  письмо отдела образования Администрации </a:t>
            </a:r>
            <a:r>
              <a:rPr lang="ru-RU" dirty="0" smtClean="0"/>
              <a:t>Верх – </a:t>
            </a:r>
            <a:r>
              <a:rPr lang="ru-RU" dirty="0" err="1" smtClean="0"/>
              <a:t>Исетского</a:t>
            </a:r>
            <a:r>
              <a:rPr lang="ru-RU" dirty="0" smtClean="0"/>
              <a:t>  </a:t>
            </a:r>
            <a:r>
              <a:rPr lang="ru-RU" dirty="0"/>
              <a:t>района города Екатеринбурга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Участвовала во Всероссийском интернет конкурсе «Педагогические идеи и технологии : «Дошкольное образование» .  Награждена </a:t>
            </a:r>
            <a:r>
              <a:rPr lang="ru-RU" dirty="0" smtClean="0"/>
              <a:t>дипломом, </a:t>
            </a:r>
            <a:r>
              <a:rPr lang="ru-RU" dirty="0"/>
              <a:t>имею свидетельство о публикации </a:t>
            </a:r>
            <a:r>
              <a:rPr lang="ru-RU" dirty="0" smtClean="0"/>
              <a:t>тренинга  </a:t>
            </a:r>
            <a:r>
              <a:rPr lang="ru-RU" dirty="0"/>
              <a:t>«Моё весёлое настроение.»</a:t>
            </a:r>
          </a:p>
          <a:p>
            <a:r>
              <a:rPr lang="ru-RU" dirty="0" smtClean="0"/>
              <a:t>Постоянно повышаю свою квалификацию.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487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Педагог – психолог - это  творец, которому открыты детские души. 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75745" y="2160982"/>
            <a:ext cx="4185623" cy="3960417"/>
          </a:xfrm>
        </p:spPr>
        <p:txBody>
          <a:bodyPr>
            <a:normAutofit/>
          </a:bodyPr>
          <a:lstStyle/>
          <a:p>
            <a:r>
              <a:rPr lang="ru-RU" dirty="0" smtClean="0"/>
              <a:t>Детство -это лучшая пора </a:t>
            </a:r>
            <a:r>
              <a:rPr lang="ru-RU" dirty="0"/>
              <a:t>!</a:t>
            </a:r>
          </a:p>
          <a:p>
            <a:r>
              <a:rPr lang="ru-RU" dirty="0" smtClean="0"/>
              <a:t> </a:t>
            </a:r>
            <a:r>
              <a:rPr lang="ru-RU" dirty="0"/>
              <a:t>Детство-это радость и </a:t>
            </a:r>
            <a:r>
              <a:rPr lang="ru-RU" dirty="0" smtClean="0"/>
              <a:t>игра!</a:t>
            </a:r>
          </a:p>
          <a:p>
            <a:r>
              <a:rPr lang="ru-RU" dirty="0" smtClean="0"/>
              <a:t>Детство –то , когда среди людей</a:t>
            </a:r>
            <a:r>
              <a:rPr lang="ru-RU" dirty="0"/>
              <a:t> ,</a:t>
            </a:r>
            <a:r>
              <a:rPr lang="ru-RU" dirty="0" smtClean="0"/>
              <a:t> </a:t>
            </a:r>
          </a:p>
          <a:p>
            <a:r>
              <a:rPr lang="ru-RU" dirty="0"/>
              <a:t>Т</a:t>
            </a:r>
            <a:r>
              <a:rPr lang="ru-RU" dirty="0" smtClean="0"/>
              <a:t>ы находишь преданных друзей.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 descr="D:\Documents\наташа\атестация 2014\IMG_3812.JPG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526" y="2160981"/>
            <a:ext cx="4562475" cy="3960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2347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Удивительный и неповторимый мир детства.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Дети создают мир, в котором впечатления перекликаются с фантазиями, мечтами. </a:t>
            </a:r>
            <a:endParaRPr lang="ru-RU" dirty="0" smtClean="0"/>
          </a:p>
          <a:p>
            <a:r>
              <a:rPr lang="ru-RU" dirty="0" smtClean="0"/>
              <a:t>Детское </a:t>
            </a:r>
            <a:r>
              <a:rPr lang="ru-RU" dirty="0"/>
              <a:t>творчество являются отражением этого мира. </a:t>
            </a:r>
            <a:endParaRPr lang="ru-RU" dirty="0" smtClean="0"/>
          </a:p>
          <a:p>
            <a:r>
              <a:rPr lang="ru-RU" dirty="0" smtClean="0"/>
              <a:t>Оно </a:t>
            </a:r>
            <a:r>
              <a:rPr lang="ru-RU" dirty="0"/>
              <a:t>рассказывают о том , что волнует детей, что их </a:t>
            </a:r>
            <a:r>
              <a:rPr lang="ru-RU" dirty="0" smtClean="0"/>
              <a:t>радует.</a:t>
            </a:r>
          </a:p>
          <a:p>
            <a:r>
              <a:rPr lang="ru-RU" dirty="0" smtClean="0"/>
              <a:t> </a:t>
            </a:r>
            <a:r>
              <a:rPr lang="ru-RU" dirty="0"/>
              <a:t>Профессия педагога-психолога позволяет мне содействовать проявлению творческих способностей , детских </a:t>
            </a:r>
            <a:r>
              <a:rPr lang="ru-RU" dirty="0" smtClean="0"/>
              <a:t>эмоций.</a:t>
            </a:r>
          </a:p>
          <a:p>
            <a:r>
              <a:rPr lang="ru-RU" dirty="0" smtClean="0"/>
              <a:t>Наполнить </a:t>
            </a:r>
            <a:r>
              <a:rPr lang="ru-RU" dirty="0"/>
              <a:t>мир ребенка красками, звуками, чувствами.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 descr="D:\Documents\наташа\атестация 2014\IMG_3814.JPG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2160982"/>
            <a:ext cx="4186237" cy="3880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0175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задачи как специалиста МБДОУ.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сихологическое сопровождение детей с ОВЗ (тяжелое нарушение речи)</a:t>
            </a:r>
          </a:p>
          <a:p>
            <a:r>
              <a:rPr lang="ru-RU" dirty="0" smtClean="0"/>
              <a:t>создать </a:t>
            </a:r>
            <a:r>
              <a:rPr lang="ru-RU" dirty="0"/>
              <a:t>условия в дошкольном образовательном учреждении, способствующие сохранению психологического здоровью всех участников образовательного процесса ( детей , родителей и педагогов); </a:t>
            </a:r>
          </a:p>
          <a:p>
            <a:r>
              <a:rPr lang="ru-RU" dirty="0" smtClean="0"/>
              <a:t>обеспечить </a:t>
            </a:r>
            <a:r>
              <a:rPr lang="ru-RU" dirty="0"/>
              <a:t>эмоциональное благополучие </a:t>
            </a:r>
            <a:r>
              <a:rPr lang="ru-RU" dirty="0" smtClean="0"/>
              <a:t> всех участников </a:t>
            </a:r>
            <a:r>
              <a:rPr lang="ru-RU" dirty="0"/>
              <a:t>образовательного </a:t>
            </a:r>
            <a:r>
              <a:rPr lang="ru-RU" dirty="0" smtClean="0"/>
              <a:t>процесса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содействовать </a:t>
            </a:r>
            <a:r>
              <a:rPr lang="ru-RU" dirty="0"/>
              <a:t>повышению психолого-педагогической компетентности педагогов, родителей в закономерностях развития ребёнка, а также в вопросах воспитания и обучения.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73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866" y="228600"/>
            <a:ext cx="3688926" cy="525360"/>
          </a:xfrm>
        </p:spPr>
        <p:txBody>
          <a:bodyPr>
            <a:normAutofit/>
          </a:bodyPr>
          <a:lstStyle/>
          <a:p>
            <a:r>
              <a:rPr lang="ru-RU" dirty="0" smtClean="0"/>
              <a:t>Моя деятельность.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0461" y="514924"/>
            <a:ext cx="4773006" cy="5526437"/>
          </a:xfrm>
        </p:spPr>
        <p:txBody>
          <a:bodyPr/>
          <a:lstStyle/>
          <a:p>
            <a:r>
              <a:rPr lang="ru-RU" dirty="0" err="1" smtClean="0"/>
              <a:t>коррекционно</a:t>
            </a:r>
            <a:r>
              <a:rPr lang="ru-RU" dirty="0" smtClean="0"/>
              <a:t> </a:t>
            </a:r>
            <a:r>
              <a:rPr lang="ru-RU" dirty="0"/>
              <a:t>- развивающие занятия по программам эмоционально - личностного и познавательного развития </a:t>
            </a:r>
            <a:r>
              <a:rPr lang="ru-RU" dirty="0" smtClean="0"/>
              <a:t>детей;</a:t>
            </a:r>
          </a:p>
          <a:p>
            <a:r>
              <a:rPr lang="ru-RU" dirty="0" smtClean="0"/>
              <a:t>консультации </a:t>
            </a:r>
            <a:r>
              <a:rPr lang="ru-RU" dirty="0"/>
              <a:t>для родителей и педагогов  на различные интересующие их </a:t>
            </a:r>
            <a:r>
              <a:rPr lang="ru-RU" dirty="0" smtClean="0"/>
              <a:t>темы;</a:t>
            </a:r>
          </a:p>
          <a:p>
            <a:r>
              <a:rPr lang="ru-RU" dirty="0"/>
              <a:t>у</a:t>
            </a:r>
            <a:r>
              <a:rPr lang="ru-RU" dirty="0" smtClean="0"/>
              <a:t>частвую </a:t>
            </a:r>
            <a:r>
              <a:rPr lang="ru-RU" dirty="0"/>
              <a:t>в родительских собраниях ,  целью  которых является:</a:t>
            </a:r>
          </a:p>
          <a:p>
            <a:r>
              <a:rPr lang="ru-RU" dirty="0"/>
              <a:t> установление и развитие отношений партнерства и сотрудничества родителя с ребенком ,</a:t>
            </a:r>
          </a:p>
          <a:p>
            <a:r>
              <a:rPr lang="ru-RU" dirty="0"/>
              <a:t>улучшение понимания родителями собственного ребенка,</a:t>
            </a:r>
          </a:p>
          <a:p>
            <a:r>
              <a:rPr lang="ru-RU" dirty="0"/>
              <a:t> понимание  особенностей и закономерностей его развития.</a:t>
            </a:r>
          </a:p>
          <a:p>
            <a:endParaRPr lang="ru-RU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 descr="IMG_38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96" y="2760138"/>
            <a:ext cx="4047066" cy="272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7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Использую в своей работе: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сюжетно </a:t>
            </a:r>
            <a:r>
              <a:rPr lang="ru-RU" dirty="0"/>
              <a:t>–ролевые </a:t>
            </a:r>
            <a:r>
              <a:rPr lang="ru-RU" dirty="0" smtClean="0"/>
              <a:t>игры;</a:t>
            </a:r>
          </a:p>
          <a:p>
            <a:r>
              <a:rPr lang="ru-RU" dirty="0" smtClean="0"/>
              <a:t>рисуночные тесты</a:t>
            </a:r>
          </a:p>
          <a:p>
            <a:r>
              <a:rPr lang="ru-RU" dirty="0" smtClean="0"/>
              <a:t> </a:t>
            </a:r>
            <a:r>
              <a:rPr lang="ru-RU" dirty="0"/>
              <a:t>дидактические игры и </a:t>
            </a:r>
            <a:r>
              <a:rPr lang="ru-RU" dirty="0" smtClean="0"/>
              <a:t>упражнения;</a:t>
            </a:r>
            <a:endParaRPr lang="ru-RU" dirty="0"/>
          </a:p>
          <a:p>
            <a:r>
              <a:rPr lang="ru-RU" dirty="0" err="1"/>
              <a:t>с</a:t>
            </a:r>
            <a:r>
              <a:rPr lang="ru-RU" dirty="0" err="1" smtClean="0"/>
              <a:t>казкотерапию</a:t>
            </a:r>
            <a:r>
              <a:rPr lang="ru-RU" dirty="0" smtClean="0"/>
              <a:t>;</a:t>
            </a:r>
          </a:p>
          <a:p>
            <a:r>
              <a:rPr lang="ru-RU" dirty="0" smtClean="0"/>
              <a:t>беседы </a:t>
            </a:r>
            <a:r>
              <a:rPr lang="ru-RU" dirty="0"/>
              <a:t>с </a:t>
            </a:r>
            <a:r>
              <a:rPr lang="ru-RU" dirty="0" smtClean="0"/>
              <a:t>детьми;</a:t>
            </a:r>
          </a:p>
          <a:p>
            <a:r>
              <a:rPr lang="ru-RU" dirty="0" smtClean="0"/>
              <a:t>различные </a:t>
            </a:r>
            <a:r>
              <a:rPr lang="ru-RU" dirty="0"/>
              <a:t>виды релаксаций (аутотренинг, музыкальная релаксация</a:t>
            </a:r>
            <a:r>
              <a:rPr lang="ru-RU" dirty="0" smtClean="0"/>
              <a:t>);</a:t>
            </a:r>
          </a:p>
          <a:p>
            <a:r>
              <a:rPr lang="ru-RU" dirty="0"/>
              <a:t>э</a:t>
            </a:r>
            <a:r>
              <a:rPr lang="ru-RU" dirty="0" smtClean="0"/>
              <a:t>лементы  </a:t>
            </a:r>
            <a:r>
              <a:rPr lang="ru-RU" dirty="0" err="1" smtClean="0"/>
              <a:t>куклотерапии</a:t>
            </a:r>
            <a:r>
              <a:rPr lang="ru-RU" dirty="0" smtClean="0"/>
              <a:t>;</a:t>
            </a:r>
          </a:p>
          <a:p>
            <a:r>
              <a:rPr lang="ru-RU" dirty="0"/>
              <a:t>э</a:t>
            </a:r>
            <a:r>
              <a:rPr lang="ru-RU" dirty="0" smtClean="0"/>
              <a:t>лементы телесной терапии.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Picture 5" descr="IMG_38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1369" y="1524000"/>
            <a:ext cx="4412806" cy="4381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36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психолога –это сплошное творчество .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677334" y="2177522"/>
            <a:ext cx="8596668" cy="3880773"/>
          </a:xfrm>
        </p:spPr>
        <p:txBody>
          <a:bodyPr>
            <a:normAutofit/>
          </a:bodyPr>
          <a:lstStyle/>
          <a:p>
            <a:r>
              <a:rPr lang="ru-RU" dirty="0" smtClean="0"/>
              <a:t>Я знакомлю детей с волшебной страной чувств и эмоций.</a:t>
            </a:r>
          </a:p>
          <a:p>
            <a:r>
              <a:rPr lang="ru-RU" dirty="0" smtClean="0"/>
              <a:t>Они лучше узнают себя ,свои сильные стороны:</a:t>
            </a:r>
          </a:p>
          <a:p>
            <a:r>
              <a:rPr lang="ru-RU" dirty="0"/>
              <a:t>у</a:t>
            </a:r>
            <a:r>
              <a:rPr lang="ru-RU" dirty="0" smtClean="0"/>
              <a:t>чатся преодолевать неуверенность и страх,</a:t>
            </a:r>
          </a:p>
          <a:p>
            <a:r>
              <a:rPr lang="ru-RU" dirty="0"/>
              <a:t>с</a:t>
            </a:r>
            <a:r>
              <a:rPr lang="ru-RU" dirty="0" smtClean="0"/>
              <a:t>правляться с волнением и раздражением,</a:t>
            </a:r>
          </a:p>
          <a:p>
            <a:r>
              <a:rPr lang="ru-RU" dirty="0" smtClean="0"/>
              <a:t>у ребят развивается  способность к эмпатии (сопереживанию другим людям);</a:t>
            </a:r>
          </a:p>
          <a:p>
            <a:r>
              <a:rPr lang="ru-RU" dirty="0" smtClean="0"/>
              <a:t>Дети учатся быть ответственными.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24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главные достижения 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62" y="1028700"/>
            <a:ext cx="5183638" cy="4332818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Но всё же самым главным своим достижением в жизни я считаю – мою семью. Воспитывая сыновей, видя их успехи и победы, я расту сама. </a:t>
            </a:r>
          </a:p>
          <a:p>
            <a:r>
              <a:rPr lang="ru-RU" dirty="0"/>
              <a:t>Я </a:t>
            </a:r>
            <a:r>
              <a:rPr lang="ru-RU" dirty="0" smtClean="0"/>
              <a:t>верю</a:t>
            </a:r>
            <a:r>
              <a:rPr lang="ru-RU" dirty="0"/>
              <a:t> </a:t>
            </a:r>
            <a:r>
              <a:rPr lang="ru-RU" dirty="0" smtClean="0"/>
              <a:t>.что психолог –это настоящий друг, который будет держать  человека за руку и чувствовать его сердце! </a:t>
            </a:r>
            <a:r>
              <a:rPr lang="ru-RU" dirty="0"/>
              <a:t>И я просто люблю жизнь во всех её проявлениях.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27779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258</TotalTime>
  <Words>506</Words>
  <Application>Microsoft Office PowerPoint</Application>
  <PresentationFormat>Произвольный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Визитная карточка  </vt:lpstr>
      <vt:lpstr>Сведения о себе </vt:lpstr>
      <vt:lpstr>Педагог – психолог - это  творец, которому открыты детские души.  </vt:lpstr>
      <vt:lpstr>Удивительный и неповторимый мир детства. </vt:lpstr>
      <vt:lpstr>Основные задачи как специалиста МБДОУ.</vt:lpstr>
      <vt:lpstr>Моя деятельность.</vt:lpstr>
      <vt:lpstr>Использую в своей работе: </vt:lpstr>
      <vt:lpstr>Работа психолога –это сплошное творчество . </vt:lpstr>
      <vt:lpstr>Мои главные достижения </vt:lpstr>
      <vt:lpstr>Спасибо за внимание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</dc:creator>
  <cp:lastModifiedBy>Царева</cp:lastModifiedBy>
  <cp:revision>23</cp:revision>
  <dcterms:created xsi:type="dcterms:W3CDTF">2018-12-11T09:36:34Z</dcterms:created>
  <dcterms:modified xsi:type="dcterms:W3CDTF">2019-01-09T07:30:45Z</dcterms:modified>
</cp:coreProperties>
</file>